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61" r:id="rId4"/>
    <p:sldId id="262" r:id="rId5"/>
    <p:sldId id="258" r:id="rId6"/>
    <p:sldId id="264" r:id="rId7"/>
    <p:sldId id="283" r:id="rId8"/>
    <p:sldId id="265" r:id="rId9"/>
    <p:sldId id="263" r:id="rId10"/>
    <p:sldId id="266" r:id="rId11"/>
    <p:sldId id="290" r:id="rId12"/>
    <p:sldId id="267" r:id="rId13"/>
    <p:sldId id="292" r:id="rId14"/>
    <p:sldId id="268" r:id="rId15"/>
    <p:sldId id="269" r:id="rId16"/>
    <p:sldId id="270" r:id="rId17"/>
    <p:sldId id="271" r:id="rId18"/>
    <p:sldId id="272" r:id="rId19"/>
    <p:sldId id="274" r:id="rId20"/>
    <p:sldId id="276" r:id="rId21"/>
    <p:sldId id="278" r:id="rId22"/>
    <p:sldId id="279" r:id="rId23"/>
    <p:sldId id="280" r:id="rId24"/>
    <p:sldId id="281" r:id="rId25"/>
    <p:sldId id="282" r:id="rId26"/>
    <p:sldId id="284" r:id="rId27"/>
    <p:sldId id="277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CC66"/>
    <a:srgbClr val="FF9933"/>
    <a:srgbClr val="993300"/>
    <a:srgbClr val="313131"/>
    <a:srgbClr val="393939"/>
    <a:srgbClr val="414141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>
        <p:scale>
          <a:sx n="54" d="100"/>
          <a:sy n="54" d="100"/>
        </p:scale>
        <p:origin x="-1356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34068A-F26C-4DFD-B93A-3D5C493936B0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03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3D68C2-8F51-4F46-A376-CCD372D3CD18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865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2D14C-6292-4AC1-A72F-2B777F772A69}" type="slidenum">
              <a:rPr lang="es-ES"/>
              <a:pPr/>
              <a:t>1</a:t>
            </a:fld>
            <a:endParaRPr lang="es-E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57F4E-633B-4E7F-BA4D-9969416809D2}" type="slidenum">
              <a:rPr lang="es-ES"/>
              <a:pPr/>
              <a:t>10</a:t>
            </a:fld>
            <a:endParaRPr lang="es-E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04E4E-54C2-431B-BFF6-84A423A7A8BC}" type="slidenum">
              <a:rPr lang="es-ES"/>
              <a:pPr/>
              <a:t>11</a:t>
            </a:fld>
            <a:endParaRPr lang="es-E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77653-EF96-483F-A347-F28AEBCD865C}" type="slidenum">
              <a:rPr lang="es-ES"/>
              <a:pPr/>
              <a:t>12</a:t>
            </a:fld>
            <a:endParaRPr lang="es-E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6E023-654C-41D1-AA94-B6BA3FF04E38}" type="slidenum">
              <a:rPr lang="es-ES"/>
              <a:pPr/>
              <a:t>13</a:t>
            </a:fld>
            <a:endParaRPr lang="es-E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4AC55-5EE4-4A8F-9B1E-9E5EA198F4B7}" type="slidenum">
              <a:rPr lang="es-ES"/>
              <a:pPr/>
              <a:t>14</a:t>
            </a:fld>
            <a:endParaRPr lang="es-E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6BE4D-AC5C-4029-AB40-D98BA10E2CF7}" type="slidenum">
              <a:rPr lang="es-ES"/>
              <a:pPr/>
              <a:t>15</a:t>
            </a:fld>
            <a:endParaRPr lang="es-E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AAEAC-E195-4E7A-8B91-182FC034BACF}" type="slidenum">
              <a:rPr lang="es-ES"/>
              <a:pPr/>
              <a:t>16</a:t>
            </a:fld>
            <a:endParaRPr lang="es-E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B1108-673C-4887-ACF7-61E2C8457FD7}" type="slidenum">
              <a:rPr lang="es-ES"/>
              <a:pPr/>
              <a:t>17</a:t>
            </a:fld>
            <a:endParaRPr lang="es-E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7E1F6-6557-4B45-8EF8-410924A6CF43}" type="slidenum">
              <a:rPr lang="es-ES"/>
              <a:pPr/>
              <a:t>18</a:t>
            </a:fld>
            <a:endParaRPr lang="es-E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0905C-3E5E-47AF-A515-A348B1502C08}" type="slidenum">
              <a:rPr lang="es-ES"/>
              <a:pPr/>
              <a:t>19</a:t>
            </a:fld>
            <a:endParaRPr lang="es-E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EB1AD-8233-4765-B5C7-D0399FA9E61A}" type="slidenum">
              <a:rPr lang="es-ES"/>
              <a:pPr/>
              <a:t>2</a:t>
            </a:fld>
            <a:endParaRPr lang="es-E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348AB-F2DF-45D6-8EFA-EB1FDA59607B}" type="slidenum">
              <a:rPr lang="es-ES"/>
              <a:pPr/>
              <a:t>20</a:t>
            </a:fld>
            <a:endParaRPr lang="es-E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41E11-D79B-416E-B1D7-C22F49596668}" type="slidenum">
              <a:rPr lang="es-ES"/>
              <a:pPr/>
              <a:t>21</a:t>
            </a:fld>
            <a:endParaRPr lang="es-E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3DF1F-4C93-4152-9FA4-F3D66806B9A4}" type="slidenum">
              <a:rPr lang="es-ES"/>
              <a:pPr/>
              <a:t>22</a:t>
            </a:fld>
            <a:endParaRPr lang="es-E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9B42B-B7A9-47E0-A1BA-E26F9C1A3ADC}" type="slidenum">
              <a:rPr lang="es-ES"/>
              <a:pPr/>
              <a:t>23</a:t>
            </a:fld>
            <a:endParaRPr lang="es-E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FA096-951F-4D98-B915-580380454670}" type="slidenum">
              <a:rPr lang="es-ES"/>
              <a:pPr/>
              <a:t>24</a:t>
            </a:fld>
            <a:endParaRPr lang="es-E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CF890-B136-4322-85DC-F7669961971D}" type="slidenum">
              <a:rPr lang="es-ES"/>
              <a:pPr/>
              <a:t>25</a:t>
            </a:fld>
            <a:endParaRPr lang="es-E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646D0-72E3-4D1A-98D2-28364D2A900C}" type="slidenum">
              <a:rPr lang="es-ES"/>
              <a:pPr/>
              <a:t>26</a:t>
            </a:fld>
            <a:endParaRPr lang="es-E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FB0FD-0BC5-4DD0-BABB-D2B3D8C364F3}" type="slidenum">
              <a:rPr lang="es-ES"/>
              <a:pPr/>
              <a:t>27</a:t>
            </a:fld>
            <a:endParaRPr lang="es-E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C7E3F-3079-4082-8697-36D6613DE1A2}" type="slidenum">
              <a:rPr lang="es-ES"/>
              <a:pPr/>
              <a:t>28</a:t>
            </a:fld>
            <a:endParaRPr lang="es-E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7A48A-2253-4E96-A4D7-6D8644DFA1FE}" type="slidenum">
              <a:rPr lang="es-ES"/>
              <a:pPr/>
              <a:t>29</a:t>
            </a:fld>
            <a:endParaRPr lang="es-E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ED904-DC6A-4D50-8C58-132F513612D8}" type="slidenum">
              <a:rPr lang="es-ES"/>
              <a:pPr/>
              <a:t>3</a:t>
            </a:fld>
            <a:endParaRPr lang="es-E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CF0EB-FA5D-41FD-9A17-5D25AFA9573E}" type="slidenum">
              <a:rPr lang="es-ES"/>
              <a:pPr/>
              <a:t>30</a:t>
            </a:fld>
            <a:endParaRPr lang="es-E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77F3A-1A04-470E-9638-7A2431A0A41B}" type="slidenum">
              <a:rPr lang="es-ES"/>
              <a:pPr/>
              <a:t>31</a:t>
            </a:fld>
            <a:endParaRPr lang="es-E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16AFB-5A45-4CE5-87FF-0AC75D2D0B2C}" type="slidenum">
              <a:rPr lang="es-ES"/>
              <a:pPr/>
              <a:t>32</a:t>
            </a:fld>
            <a:endParaRPr lang="es-E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A2DD2-C1C7-49EE-A431-BF36F3148FD4}" type="slidenum">
              <a:rPr lang="es-ES"/>
              <a:pPr/>
              <a:t>4</a:t>
            </a:fld>
            <a:endParaRPr lang="es-E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56F3C-BD4F-4755-A39C-75A14D95AFA3}" type="slidenum">
              <a:rPr lang="es-ES"/>
              <a:pPr/>
              <a:t>5</a:t>
            </a:fld>
            <a:endParaRPr lang="es-E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1F0D9-96D2-44BC-AB17-FA46671D51A3}" type="slidenum">
              <a:rPr lang="es-ES"/>
              <a:pPr/>
              <a:t>6</a:t>
            </a:fld>
            <a:endParaRPr lang="es-E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AC676-05C4-4D11-9D7A-7A054E6F0DDC}" type="slidenum">
              <a:rPr lang="es-ES"/>
              <a:pPr/>
              <a:t>7</a:t>
            </a:fld>
            <a:endParaRPr lang="es-E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A4F72-28FF-41F8-BF2E-39312B53DE80}" type="slidenum">
              <a:rPr lang="es-ES"/>
              <a:pPr/>
              <a:t>8</a:t>
            </a:fld>
            <a:endParaRPr lang="es-E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C7EB0-5C39-42C3-BE6F-2A8CE133C294}" type="slidenum">
              <a:rPr lang="es-ES"/>
              <a:pPr/>
              <a:t>9</a:t>
            </a:fld>
            <a:endParaRPr lang="es-E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5062080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9975452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8303565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1892094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71079953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3962289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1974539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2947395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1723950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75637574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85888165"/>
      </p:ext>
    </p:extLst>
  </p:cSld>
  <p:clrMapOvr>
    <a:masterClrMapping/>
  </p:clrMapOvr>
  <p:transition spd="med" advClick="0" advTm="0">
    <p:zoom/>
    <p:sndAc>
      <p:stSnd>
        <p:snd r:embed="rId1" name="ange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0">
    <p:zoom/>
    <p:sndAc>
      <p:stSnd>
        <p:snd r:embed="rId13" name="angel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6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pjacqui.com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0" y="25654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6000" i="0">
                <a:latin typeface="Comic Sans MS" pitchFamily="66" charset="0"/>
              </a:rPr>
              <a:t>Achtung!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0" y="3860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2000" b="0" i="0">
                <a:latin typeface="Comic Sans MS" pitchFamily="66" charset="0"/>
              </a:rPr>
              <a:t>Die tragische Geschichte von Jacqueline</a:t>
            </a:r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3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utoUpdateAnimBg="0"/>
      <p:bldP spid="3891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55650" y="2133600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Zwei meiner Freunde starben noch im Wrack. </a:t>
            </a:r>
          </a:p>
        </p:txBody>
      </p:sp>
    </p:spTree>
  </p:cSld>
  <p:clrMapOvr>
    <a:masterClrMapping/>
  </p:clrMapOvr>
  <p:transition spd="med" advTm="7000">
    <p:zoom/>
    <p:sndAc>
      <p:stSnd loop="1">
        <p:snd r:embed="rId3" name="ange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684213" y="333375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Das ist der Vater einer meiner Freunde. </a:t>
            </a:r>
          </a:p>
        </p:txBody>
      </p:sp>
      <p:pic>
        <p:nvPicPr>
          <p:cNvPr id="99333" name="Picture 5" descr="slide_20031125_05_3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25538"/>
            <a:ext cx="6985000" cy="524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993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Aber nicht nur meine Freunde und das Glück der Familien und der Freunde starben an diesem Tag...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0" y="1185863"/>
            <a:ext cx="9144000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Ich starb.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Ich starb auf die schlimmste Art, die man sterben kann: </a:t>
            </a:r>
          </a:p>
          <a:p>
            <a:pPr algn="ctr" eaLnBrk="1" hangingPunct="1">
              <a:spcBef>
                <a:spcPct val="50000"/>
              </a:spcBef>
            </a:pPr>
            <a:endParaRPr lang="de-CH" sz="3000" b="0" i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Lebend…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  <p:bldP spid="1054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36613"/>
            <a:ext cx="6985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4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784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Meine Ohren, meine Haare, meine Nase, meine Augen, mein Gesicht und meine Hände starben. Mein Körper ist zu 60 % verbrannt. Mein Spiegelbild starb.</a:t>
            </a:r>
          </a:p>
        </p:txBody>
      </p:sp>
      <p:pic>
        <p:nvPicPr>
          <p:cNvPr id="56326" name="Picture 6" descr="image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263775"/>
            <a:ext cx="6121400" cy="459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39750" y="692150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Und ich sterbe jeden Tag an schmerzen...</a:t>
            </a:r>
          </a:p>
        </p:txBody>
      </p:sp>
      <p:pic>
        <p:nvPicPr>
          <p:cNvPr id="58373" name="Picture 5" descr="image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557338"/>
            <a:ext cx="6408737" cy="480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84213" y="188913"/>
            <a:ext cx="784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Mein Körper schmerzt, auch wenn sich meine Eltern und andere um mich kümmern...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60427" name="Picture 11" descr="cuidado pater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1628775"/>
            <a:ext cx="4246562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5" descr="image011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1484313"/>
            <a:ext cx="3832225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404813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Und meine Seele schmerzt, auch mit all der Liebe, die ich erhalte.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484438" y="1484313"/>
            <a:ext cx="142875" cy="4897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6372225" y="1484313"/>
            <a:ext cx="142875" cy="4897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 flipH="1" flipV="1">
            <a:off x="2484438" y="6237288"/>
            <a:ext cx="4030662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 flipH="1" flipV="1">
            <a:off x="2555875" y="1484313"/>
            <a:ext cx="395922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47625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3000" b="0" i="0">
                <a:solidFill>
                  <a:srgbClr val="FFFF00"/>
                </a:solidFill>
              </a:rPr>
              <a:t>Schmerz.</a:t>
            </a:r>
          </a:p>
        </p:txBody>
      </p:sp>
      <p:pic>
        <p:nvPicPr>
          <p:cNvPr id="66565" name="Picture 5" descr="image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84313"/>
            <a:ext cx="6481762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7596188" y="1700213"/>
            <a:ext cx="144462" cy="4465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1258888" y="1700213"/>
            <a:ext cx="144462" cy="4465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8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127000"/>
            <a:ext cx="914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2500" b="0" i="0">
                <a:solidFill>
                  <a:srgbClr val="FFFF00"/>
                </a:solidFill>
              </a:rPr>
              <a:t>Diese schöne, junge Frau bin ich. Ich erzähle euch meine Geschichte und hoffe, dass sie noch ein paar Leben retten kann.</a:t>
            </a:r>
          </a:p>
        </p:txBody>
      </p:sp>
      <p:pic>
        <p:nvPicPr>
          <p:cNvPr id="34822" name="Picture 6" descr="jacquiBE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169988"/>
            <a:ext cx="4321175" cy="568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516688" y="1125538"/>
            <a:ext cx="576262" cy="5732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827088" y="6524625"/>
            <a:ext cx="6913562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979613" y="1125538"/>
            <a:ext cx="576262" cy="5732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5000">
    <p:zoom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4762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Bis zum heutigem Tag, das sind 4 Jahre, habe ich 50 Operationen durchlitten.</a:t>
            </a:r>
          </a:p>
        </p:txBody>
      </p:sp>
      <p:pic>
        <p:nvPicPr>
          <p:cNvPr id="70661" name="Picture 5" descr="image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6553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7812088" y="1412875"/>
            <a:ext cx="215900" cy="4968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258888" y="1412875"/>
            <a:ext cx="215900" cy="4968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 flipH="1">
            <a:off x="1258888" y="1341438"/>
            <a:ext cx="676910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 flipH="1">
            <a:off x="1258888" y="6165850"/>
            <a:ext cx="676910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2708275"/>
            <a:ext cx="4824412" cy="36179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260475" y="260350"/>
            <a:ext cx="69834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2800" b="0" i="0">
                <a:solidFill>
                  <a:srgbClr val="FFFF00"/>
                </a:solidFill>
              </a:rPr>
              <a:t>Er war genau so wie du es bist:  Eine Person mit Freunden, Träumen, Talenten und Fehlern.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2800" b="0" i="0">
                <a:solidFill>
                  <a:srgbClr val="FFFF00"/>
                </a:solidFill>
              </a:rPr>
              <a:t>Sein einziger Fehler war, das er alkoholisiert gefahren ist.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135937" cy="61039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55650" y="908050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Er leidet unter Schuld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1"/>
      <p:bldP spid="768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3138" y="-300038"/>
            <a:ext cx="10117138" cy="758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755650" y="908050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Leidet unter Schmerzen.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84213" y="476250"/>
            <a:ext cx="7704137" cy="59769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838" y="-1192213"/>
            <a:ext cx="11953876" cy="896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55650" y="549275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Leidet unter Angst.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1500" b="0" i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684213" y="476250"/>
            <a:ext cx="7704137" cy="59769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1"/>
      <p:bldP spid="809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6963" y="-3843338"/>
            <a:ext cx="15409863" cy="1156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55650" y="908050"/>
            <a:ext cx="83883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500" b="0" i="0">
                <a:solidFill>
                  <a:schemeClr val="tx1"/>
                </a:solidFill>
              </a:rPr>
              <a:t>Leidet an Alpträumen.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684213" y="476250"/>
            <a:ext cx="7704137" cy="59769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1"/>
      <p:bldP spid="829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0" y="836613"/>
            <a:ext cx="9144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Jetzt sind die Tränen sein einziger Trost. 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Die Menschen, die gegangen sind, kommen nicht wieder!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Jedes mal, wenn er sein Kopf ins Kissen legt, durchläuft die Schuld seinen Körper und seine Seele.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Er ist ein weiteres Opfer und ein weiteres verlorenes Leben dieses Unfalls. 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Dort verbrannte der Frieden, das Glück, Lebensprojekte und Jugend... Seine und die seiner Eltern, Freunde und Familienangehörigen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11188" y="1700213"/>
            <a:ext cx="78486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Die Lösung, damit keine Unfälle wie der beschriebene geschehen, </a:t>
            </a:r>
            <a:r>
              <a:rPr lang="de-CH" sz="3500" i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liegt in deinen Händen. 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Genau dann, wenn du dich entscheidest, was du nach einem Bierchen tun wirst. </a:t>
            </a:r>
          </a:p>
        </p:txBody>
      </p:sp>
    </p:spTree>
  </p:cSld>
  <p:clrMapOvr>
    <a:masterClrMapping/>
  </p:clrMapOvr>
  <p:transition spd="med" advTm="10000">
    <p:zoom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1773238"/>
            <a:ext cx="9144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Trage immer ein paar verschiedene Taxi Nummern bei dir. 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Entscheidet wer trinkt und wer fährt.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Solche simplen Sachen können Leben retten!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8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0" y="684213"/>
            <a:ext cx="9144000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Bevor du aus gehst, um etwas zu trinken, entscheide dich!</a:t>
            </a: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Trinken oder Fahren oder ein Taxi nehmen.</a:t>
            </a:r>
          </a:p>
          <a:p>
            <a:pPr algn="ctr" eaLnBrk="1" hangingPunct="1">
              <a:spcBef>
                <a:spcPct val="50000"/>
              </a:spcBef>
            </a:pPr>
            <a:endParaRPr lang="de-CH" sz="3000" b="0" i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Dein Leben hängt von dieser Entscheidung ab!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2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2500" b="0" i="0">
                <a:solidFill>
                  <a:srgbClr val="FFFF00"/>
                </a:solidFill>
              </a:rPr>
              <a:t>Ich bin das Mädchen in der Mitte und bin mit der Liebe meiner Eltern sehr glücklich. </a:t>
            </a:r>
          </a:p>
        </p:txBody>
      </p:sp>
      <p:pic>
        <p:nvPicPr>
          <p:cNvPr id="39941" name="Picture 5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28775"/>
            <a:ext cx="6264275" cy="4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476375" y="1700213"/>
            <a:ext cx="215900" cy="4608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7524750" y="1916113"/>
            <a:ext cx="215900" cy="417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116013" y="1412875"/>
            <a:ext cx="6769100" cy="360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116013" y="6237288"/>
            <a:ext cx="6769100" cy="3603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2000">
    <p:zoom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3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3887788" cy="3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88" name="Picture 4" descr="image0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2060575"/>
            <a:ext cx="5184775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0" y="5708650"/>
            <a:ext cx="41402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Jacqueline Saburido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067175" y="5661025"/>
            <a:ext cx="5076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Jacqueline Saburido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779838" y="1844675"/>
            <a:ext cx="215900" cy="43926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611188" y="692150"/>
            <a:ext cx="7848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2500" i="0">
                <a:solidFill>
                  <a:srgbClr val="FFFF00"/>
                </a:solidFill>
              </a:rPr>
              <a:t>Die Entscheidung liegt bei dir. 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1916113"/>
            <a:ext cx="9144000" cy="217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 flipV="1">
            <a:off x="8964613" y="2133600"/>
            <a:ext cx="179387" cy="3167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2" name="Rectangle 18"/>
          <p:cNvSpPr>
            <a:spLocks noChangeArrowheads="1"/>
          </p:cNvSpPr>
          <p:nvPr/>
        </p:nvSpPr>
        <p:spPr bwMode="auto">
          <a:xfrm flipV="1">
            <a:off x="3995738" y="2133600"/>
            <a:ext cx="179387" cy="3167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 flipV="1">
            <a:off x="3600450" y="2133600"/>
            <a:ext cx="179388" cy="3167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 flipH="1" flipV="1">
            <a:off x="0" y="2060575"/>
            <a:ext cx="37798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 flipH="1" flipV="1">
            <a:off x="3995738" y="2060575"/>
            <a:ext cx="51482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 flipH="1" flipV="1">
            <a:off x="0" y="5157788"/>
            <a:ext cx="37798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 flipH="1" flipV="1">
            <a:off x="0" y="5157788"/>
            <a:ext cx="37798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8" name="Rectangle 24"/>
          <p:cNvSpPr>
            <a:spLocks noChangeArrowheads="1"/>
          </p:cNvSpPr>
          <p:nvPr/>
        </p:nvSpPr>
        <p:spPr bwMode="auto">
          <a:xfrm flipH="1" flipV="1">
            <a:off x="3995738" y="5084763"/>
            <a:ext cx="51482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 flipH="1" flipV="1">
            <a:off x="3924300" y="5300663"/>
            <a:ext cx="521970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 flipH="1" flipV="1">
            <a:off x="0" y="5300663"/>
            <a:ext cx="3851275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5000">
    <p:zoom/>
    <p:sndAc>
      <p:stSnd loop="1">
        <p:snd r:embed="rId3" name="ange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11" presetID="1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5" grpId="0"/>
      <p:bldP spid="93195" grpId="1"/>
      <p:bldP spid="931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0" y="5734050"/>
            <a:ext cx="9144000" cy="287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0" y="1844675"/>
            <a:ext cx="9144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i="0">
                <a:solidFill>
                  <a:srgbClr val="FFFF00"/>
                </a:solidFill>
              </a:rPr>
              <a:t>Diese Nachricht hat dich erreicht, damit du auch ein Leben retten kannst. </a:t>
            </a:r>
          </a:p>
          <a:p>
            <a:pPr algn="ctr" eaLnBrk="1" hangingPunct="1">
              <a:lnSpc>
                <a:spcPct val="0"/>
              </a:lnSpc>
              <a:spcBef>
                <a:spcPct val="50000"/>
              </a:spcBef>
            </a:pPr>
            <a:endParaRPr lang="de-CH" sz="3000" i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e-CH" sz="3000" i="0">
                <a:solidFill>
                  <a:srgbClr val="FFFF00"/>
                </a:solidFill>
              </a:rPr>
              <a:t>Hilf, dass das Trinken und Fahren als gefährlich eingestuft wird. Sprich mit deinen Freunden und deiner Familie über das, was du hier gesehen hast.</a:t>
            </a:r>
          </a:p>
        </p:txBody>
      </p:sp>
    </p:spTree>
  </p:cSld>
  <p:clrMapOvr>
    <a:masterClrMapping/>
  </p:clrMapOvr>
  <p:transition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0" y="23749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de-CH" sz="3000" i="0">
                <a:solidFill>
                  <a:srgbClr val="FFFF00"/>
                </a:solidFill>
              </a:rPr>
              <a:t>Ende</a:t>
            </a:r>
          </a:p>
        </p:txBody>
      </p:sp>
      <p:sp>
        <p:nvSpPr>
          <p:cNvPr id="97286" name="Text Box 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422116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de-CH" sz="3000" b="0" i="0">
                <a:solidFill>
                  <a:schemeClr val="hlink"/>
                </a:solidFill>
              </a:rPr>
              <a:t>www.helpjacqui.com</a:t>
            </a:r>
            <a:endParaRPr lang="de-CH" i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404813"/>
            <a:ext cx="9144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2500" b="0" i="0">
                <a:solidFill>
                  <a:srgbClr val="FFFF00"/>
                </a:solidFill>
              </a:rPr>
              <a:t>Da bin ich im täglichen Leben.</a:t>
            </a:r>
          </a:p>
        </p:txBody>
      </p:sp>
      <p:pic>
        <p:nvPicPr>
          <p:cNvPr id="41991" name="Picture 7" descr="image002a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257300"/>
            <a:ext cx="3567112" cy="497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6156325" y="1125538"/>
            <a:ext cx="287338" cy="525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2555875" y="1196975"/>
            <a:ext cx="215900" cy="511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5940425" y="1196975"/>
            <a:ext cx="215900" cy="511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2555875" y="1196975"/>
            <a:ext cx="360045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555875" y="6092825"/>
            <a:ext cx="360045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2000">
    <p:zoom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060575"/>
            <a:ext cx="5616575" cy="421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92275" y="692150"/>
            <a:ext cx="53990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2500" b="0" i="0">
                <a:solidFill>
                  <a:srgbClr val="FFFF00"/>
                </a:solidFill>
              </a:rPr>
              <a:t>Hier feiere ich mit meinen neuen Freunden ein Geburtstagsfest. 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419475" y="3357563"/>
            <a:ext cx="1008063" cy="935037"/>
          </a:xfrm>
          <a:prstGeom prst="ellipse">
            <a:avLst/>
          </a:prstGeom>
          <a:noFill/>
          <a:ln w="9525">
            <a:solidFill>
              <a:srgbClr val="6262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619250" y="2060575"/>
            <a:ext cx="144463" cy="417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7092950" y="2060575"/>
            <a:ext cx="144463" cy="417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2000">
    <p:zoom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animBg="1"/>
      <p:bldP spid="368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55650" y="2133600"/>
            <a:ext cx="784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Sonntag, 19. September 1999.</a:t>
            </a:r>
          </a:p>
          <a:p>
            <a:pPr algn="ctr" eaLnBrk="1" hangingPunct="1">
              <a:spcBef>
                <a:spcPct val="50000"/>
              </a:spcBef>
            </a:pPr>
            <a:endParaRPr lang="de-CH" sz="3000" b="0" i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Wir gingen nach hause. Ich war 20 Jahre alt.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10000"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0" y="908050"/>
            <a:ext cx="9144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Auf der anderen Seite kam ein Auto, das von einem hübschen jungen Mann gesteuert wurde. Er fuhr Auto, obwohl er ein paar Bierchen getrunken hatte. </a:t>
            </a:r>
          </a:p>
          <a:p>
            <a:pPr algn="ctr" eaLnBrk="1" hangingPunct="1">
              <a:spcBef>
                <a:spcPct val="50000"/>
              </a:spcBef>
            </a:pPr>
            <a:endParaRPr lang="de-CH" sz="3000" b="0" i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Da er gut Autofahren konnte, ist ihm noch nie etwas zugestossen…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0" y="511175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... Bis zu diesem Tag</a:t>
            </a:r>
            <a:r>
              <a:rPr lang="pt-BR" sz="3000" b="0" i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 advTm="8000"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7" name="Picture 9" descr="bati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268413"/>
            <a:ext cx="6408738" cy="443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8000"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84213" y="692150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CH" sz="3000" b="0" i="0">
                <a:solidFill>
                  <a:srgbClr val="FFFF00"/>
                </a:solidFill>
              </a:rPr>
              <a:t>Das Auto in dem wir sassen brannte ab.</a:t>
            </a:r>
          </a:p>
        </p:txBody>
      </p:sp>
      <p:pic>
        <p:nvPicPr>
          <p:cNvPr id="44037" name="Picture 5" descr="image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73238"/>
            <a:ext cx="5689600" cy="426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524750" y="6537325"/>
            <a:ext cx="1619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0" i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835150" y="1844675"/>
            <a:ext cx="144463" cy="417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7451725" y="1844675"/>
            <a:ext cx="144463" cy="417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547813" y="5949950"/>
            <a:ext cx="6264275" cy="2873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547813" y="1557338"/>
            <a:ext cx="6264275" cy="2873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 spd="med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40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Bildschirmpräsentation (4:3)</PresentationFormat>
  <Paragraphs>104</Paragraphs>
  <Slides>32</Slides>
  <Notes>32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5" baseType="lpstr">
      <vt:lpstr>Times New Roman</vt:lpstr>
      <vt:lpstr>Comic Sans MS</vt:lpstr>
      <vt:lpstr>Diseño predeterminado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ACONTECEU - Bebida e Direção</dc:title>
  <dc:subject>Beber e dirigir</dc:subject>
  <dc:creator>Cláudio</dc:creator>
  <dc:description>claudiopnl@hotmail.com_x000d_
site da Jacqueline: http://www.helpjacqui.com</dc:description>
  <cp:lastModifiedBy>Tschopp Franz (I-PJ-NEP-WHH)</cp:lastModifiedBy>
  <cp:revision>69</cp:revision>
  <dcterms:created xsi:type="dcterms:W3CDTF">2001-09-06T15:09:36Z</dcterms:created>
  <dcterms:modified xsi:type="dcterms:W3CDTF">2012-05-01T08:04:38Z</dcterms:modified>
</cp:coreProperties>
</file>